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4" r:id="rId8"/>
    <p:sldId id="261" r:id="rId9"/>
    <p:sldId id="263" r:id="rId10"/>
    <p:sldId id="266" r:id="rId11"/>
    <p:sldId id="265" r:id="rId12"/>
    <p:sldId id="267" r:id="rId13"/>
    <p:sldId id="268" r:id="rId14"/>
    <p:sldId id="269" r:id="rId15"/>
    <p:sldId id="271" r:id="rId16"/>
    <p:sldId id="272" r:id="rId17"/>
    <p:sldId id="270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85" d="100"/>
          <a:sy n="85" d="100"/>
        </p:scale>
        <p:origin x="-138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A75327-51AB-4D8D-8EA9-B4B0152EAC79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0B0BBA-946A-4212-B26B-B5CEF7E08E0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5616" y="5445224"/>
            <a:ext cx="5637010" cy="882119"/>
          </a:xfrm>
        </p:spPr>
        <p:txBody>
          <a:bodyPr/>
          <a:lstStyle/>
          <a:p>
            <a:r>
              <a:rPr lang="pl-PL" dirty="0"/>
              <a:t>c</a:t>
            </a:r>
            <a:r>
              <a:rPr lang="pl-PL" dirty="0" smtClean="0"/>
              <a:t>zyli 8 wspólnych lat w </a:t>
            </a:r>
            <a:r>
              <a:rPr lang="pl-PL" dirty="0" smtClean="0"/>
              <a:t>17 </a:t>
            </a:r>
            <a:r>
              <a:rPr lang="pl-PL" dirty="0" smtClean="0"/>
              <a:t>slajdach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33834" y="450912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pl-PL" dirty="0" smtClean="0"/>
              <a:t>Klasa VIII – 2019/20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10752"/>
            <a:ext cx="6851877" cy="2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00218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7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48432" y="420633"/>
            <a:ext cx="331236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Algerian" pitchFamily="82" charset="0"/>
              </a:rPr>
              <a:t>Pare</a:t>
            </a:r>
            <a:r>
              <a:rPr lang="pl-PL" sz="2000" dirty="0" smtClean="0">
                <a:latin typeface="Algerian" pitchFamily="82" charset="0"/>
              </a:rPr>
              <a:t> </a:t>
            </a:r>
            <a:r>
              <a:rPr lang="pl-PL" sz="2000" dirty="0" err="1" smtClean="0">
                <a:latin typeface="Algerian" pitchFamily="82" charset="0"/>
              </a:rPr>
              <a:t>zdjec</a:t>
            </a:r>
            <a:r>
              <a:rPr lang="pl-PL" sz="2000" dirty="0" smtClean="0">
                <a:latin typeface="Algerian" pitchFamily="82" charset="0"/>
              </a:rPr>
              <a:t> ze </a:t>
            </a:r>
            <a:r>
              <a:rPr lang="pl-PL" sz="2000" dirty="0" err="1" smtClean="0">
                <a:latin typeface="Algerian" pitchFamily="82" charset="0"/>
              </a:rPr>
              <a:t>szkoly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47077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74618"/>
            <a:ext cx="4587961" cy="223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3152"/>
            <a:ext cx="2285075" cy="406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4783"/>
            <a:ext cx="2265421" cy="30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4" y="1020798"/>
            <a:ext cx="32369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6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657890" y="571235"/>
            <a:ext cx="485742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000" dirty="0" smtClean="0">
                <a:latin typeface="Algerian" pitchFamily="82" charset="0"/>
              </a:rPr>
              <a:t>A tutaj nasze zdjęcia poza szkoła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0575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56901"/>
            <a:ext cx="4221603" cy="237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90" y="1340768"/>
            <a:ext cx="3455296" cy="259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03" y="3573016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5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4028951" cy="211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34" y="620688"/>
            <a:ext cx="222388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129"/>
            <a:ext cx="236134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0908"/>
            <a:ext cx="3645024" cy="35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6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71380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1684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17184"/>
            <a:ext cx="1898774" cy="389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91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68" y="476672"/>
            <a:ext cx="234926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2232248" cy="41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2243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2215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38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2" y="404664"/>
            <a:ext cx="26462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64904"/>
            <a:ext cx="2284531" cy="40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448273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02" y="620688"/>
            <a:ext cx="3419872" cy="25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7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230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58" y="4293096"/>
            <a:ext cx="4163442" cy="234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96" y="444681"/>
            <a:ext cx="21463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230247" cy="242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3248" y="75386"/>
            <a:ext cx="2088150" cy="40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20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143"/>
            <a:ext cx="3784733" cy="21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15" y="3495112"/>
            <a:ext cx="3906950" cy="219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77833" y="5949280"/>
            <a:ext cx="426699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Algerian" pitchFamily="82" charset="0"/>
              </a:rPr>
              <a:t>Dziekujemy</a:t>
            </a:r>
            <a:r>
              <a:rPr lang="pl-PL" sz="2000" dirty="0" smtClean="0">
                <a:latin typeface="Algerian" pitchFamily="82" charset="0"/>
              </a:rPr>
              <a:t> wszystkim, którzy pomagali nam przez te 8 lat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46" y="332656"/>
            <a:ext cx="3384340" cy="243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52736"/>
            <a:ext cx="3230885" cy="18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9" y="188640"/>
            <a:ext cx="28051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8145"/>
            <a:ext cx="2108139" cy="374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824536" cy="321635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08104" y="692696"/>
            <a:ext cx="324036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 smtClean="0">
                <a:latin typeface="Algerian" pitchFamily="82" charset="0"/>
              </a:rPr>
              <a:t>Nasz pierwszy bal karnawałowy</a:t>
            </a:r>
            <a:endParaRPr lang="pl-PL" sz="2400" dirty="0">
              <a:latin typeface="Algerian" pitchFamily="8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68" y="1875085"/>
            <a:ext cx="26670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409098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3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1520" y="686145"/>
            <a:ext cx="35283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 smtClean="0">
                <a:latin typeface="Algerian" pitchFamily="82" charset="0"/>
              </a:rPr>
              <a:t>2012 r. – Ślubowanie  </a:t>
            </a:r>
            <a:endParaRPr lang="pl-PL" sz="2400" dirty="0">
              <a:latin typeface="Algerian" pitchFamily="8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83" y="3790945"/>
            <a:ext cx="3803915" cy="285293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1" y="1844824"/>
            <a:ext cx="4303713" cy="28590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67" y="476672"/>
            <a:ext cx="4754563" cy="31702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7233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1"/>
            <a:ext cx="3816424" cy="25379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129"/>
            <a:ext cx="3834151" cy="25497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216150"/>
            <a:ext cx="3646487" cy="2425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0566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16796" y="332656"/>
            <a:ext cx="424847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Algerian" pitchFamily="82" charset="0"/>
              </a:rPr>
              <a:t>Zdjecia</a:t>
            </a:r>
            <a:r>
              <a:rPr lang="pl-PL" sz="2000" dirty="0" smtClean="0">
                <a:latin typeface="Algerian" pitchFamily="82" charset="0"/>
              </a:rPr>
              <a:t> z Zielonej szkoły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667000" cy="2933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6" y="3717032"/>
            <a:ext cx="3695700" cy="26670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6862"/>
            <a:ext cx="2148494" cy="289279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111418" cy="239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72" y="3972440"/>
            <a:ext cx="3214108" cy="243229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2613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31640" y="414881"/>
            <a:ext cx="683552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000" dirty="0" smtClean="0">
                <a:latin typeface="Algerian" pitchFamily="82" charset="0"/>
              </a:rPr>
              <a:t>Nauczyliśmy </a:t>
            </a:r>
            <a:r>
              <a:rPr lang="pl-PL" sz="2000" dirty="0" err="1" smtClean="0">
                <a:latin typeface="Algerian" pitchFamily="82" charset="0"/>
              </a:rPr>
              <a:t>sie</a:t>
            </a:r>
            <a:r>
              <a:rPr lang="pl-PL" sz="2000" dirty="0" smtClean="0">
                <a:latin typeface="Algerian" pitchFamily="82" charset="0"/>
              </a:rPr>
              <a:t> wielu rzeczy </a:t>
            </a:r>
            <a:r>
              <a:rPr lang="pl-PL" sz="2000" dirty="0" err="1" smtClean="0">
                <a:latin typeface="Algerian" pitchFamily="82" charset="0"/>
              </a:rPr>
              <a:t>bawiac</a:t>
            </a:r>
            <a:r>
              <a:rPr lang="pl-PL" sz="2000" dirty="0" smtClean="0">
                <a:latin typeface="Algerian" pitchFamily="82" charset="0"/>
              </a:rPr>
              <a:t> </a:t>
            </a:r>
            <a:r>
              <a:rPr lang="pl-PL" sz="2000" dirty="0" err="1" smtClean="0">
                <a:latin typeface="Algerian" pitchFamily="82" charset="0"/>
              </a:rPr>
              <a:t>sie</a:t>
            </a:r>
            <a:r>
              <a:rPr lang="pl-PL" sz="2000" dirty="0" smtClean="0">
                <a:latin typeface="Algerian" pitchFamily="82" charset="0"/>
              </a:rPr>
              <a:t> przy tym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04" y="978530"/>
            <a:ext cx="3528392" cy="263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8960"/>
            <a:ext cx="2594992" cy="34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250794" cy="33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3733362" cy="245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2088232" cy="374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90654"/>
            <a:ext cx="44577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12" y="3933056"/>
            <a:ext cx="4624372" cy="225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30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0" y="764704"/>
            <a:ext cx="25340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59" y="3645024"/>
            <a:ext cx="2162944" cy="285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355976" y="564649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Algerian" pitchFamily="82" charset="0"/>
              </a:rPr>
              <a:t>Byliśmy w ZOO!!!</a:t>
            </a:r>
            <a:endParaRPr lang="pl-PL" sz="2000" dirty="0">
              <a:latin typeface="Algerian" pitchFamily="82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55" y="1556792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6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51920" y="548680"/>
            <a:ext cx="46714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400" dirty="0" smtClean="0">
                <a:latin typeface="Algerian" pitchFamily="82" charset="0"/>
              </a:rPr>
              <a:t>Oraz w sadzie w warszawie</a:t>
            </a:r>
            <a:endParaRPr lang="pl-PL" sz="2400" dirty="0"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153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22" y="3717032"/>
            <a:ext cx="4828924" cy="281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32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Tm="20000">
        <p:split orient="vert"/>
      </p:transition>
    </mc:Choice>
    <mc:Fallback>
      <p:transition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219</TotalTime>
  <Words>61</Words>
  <Application>Microsoft Office PowerPoint</Application>
  <PresentationFormat>Pokaz na ekranie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Aerodynamiczny</vt:lpstr>
      <vt:lpstr>Klasa VIII – 2019/20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wab_frost@outlook.com</dc:creator>
  <cp:lastModifiedBy>wab_frost@outlook.com</cp:lastModifiedBy>
  <cp:revision>22</cp:revision>
  <dcterms:created xsi:type="dcterms:W3CDTF">2020-06-23T13:29:50Z</dcterms:created>
  <dcterms:modified xsi:type="dcterms:W3CDTF">2020-06-23T21:47:43Z</dcterms:modified>
</cp:coreProperties>
</file>